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12A13C-4481-4B04-B322-107A8226B92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899C839-4582-439F-8912-5A52C437F785}">
      <dgm:prSet phldrT="[Текст]"/>
      <dgm:spPr/>
      <dgm:t>
        <a:bodyPr/>
        <a:lstStyle/>
        <a:p>
          <a:r>
            <a:rPr lang="ru-RU" dirty="0" smtClean="0"/>
            <a:t>Наплавка</a:t>
          </a:r>
          <a:endParaRPr lang="ru-RU" dirty="0"/>
        </a:p>
      </dgm:t>
    </dgm:pt>
    <dgm:pt modelId="{5D376220-3F1A-45FA-ACD8-E07712CE627D}" type="parTrans" cxnId="{A95E213D-231B-4527-A2E0-54E27750DC27}">
      <dgm:prSet/>
      <dgm:spPr/>
      <dgm:t>
        <a:bodyPr/>
        <a:lstStyle/>
        <a:p>
          <a:endParaRPr lang="ru-RU"/>
        </a:p>
      </dgm:t>
    </dgm:pt>
    <dgm:pt modelId="{3AD8F711-2CB2-4D93-8C64-A9307FCA006E}" type="sibTrans" cxnId="{A95E213D-231B-4527-A2E0-54E27750DC27}">
      <dgm:prSet/>
      <dgm:spPr/>
      <dgm:t>
        <a:bodyPr/>
        <a:lstStyle/>
        <a:p>
          <a:endParaRPr lang="ru-RU"/>
        </a:p>
      </dgm:t>
    </dgm:pt>
    <dgm:pt modelId="{B1342B2A-DFDF-4E07-A9C8-3F62DDA71F3E}">
      <dgm:prSet phldrT="[Текст]"/>
      <dgm:spPr/>
      <dgm:t>
        <a:bodyPr/>
        <a:lstStyle/>
        <a:p>
          <a:r>
            <a:rPr lang="ru-RU" dirty="0" err="1" smtClean="0"/>
            <a:t>Центрование</a:t>
          </a:r>
          <a:endParaRPr lang="ru-RU" dirty="0"/>
        </a:p>
      </dgm:t>
    </dgm:pt>
    <dgm:pt modelId="{EEEBC699-EADC-47DA-ACD7-64934020FD61}" type="parTrans" cxnId="{92D18F6C-BB40-420A-845A-EC9AD447C339}">
      <dgm:prSet/>
      <dgm:spPr/>
      <dgm:t>
        <a:bodyPr/>
        <a:lstStyle/>
        <a:p>
          <a:endParaRPr lang="ru-RU"/>
        </a:p>
      </dgm:t>
    </dgm:pt>
    <dgm:pt modelId="{28AE0645-4C8C-4320-92C9-33270957BE68}" type="sibTrans" cxnId="{92D18F6C-BB40-420A-845A-EC9AD447C339}">
      <dgm:prSet/>
      <dgm:spPr/>
      <dgm:t>
        <a:bodyPr/>
        <a:lstStyle/>
        <a:p>
          <a:endParaRPr lang="ru-RU"/>
        </a:p>
      </dgm:t>
    </dgm:pt>
    <dgm:pt modelId="{00715F2A-AC69-4CE3-B8E4-4BA8858A97B5}">
      <dgm:prSet phldrT="[Текст]"/>
      <dgm:spPr/>
      <dgm:t>
        <a:bodyPr/>
        <a:lstStyle/>
        <a:p>
          <a:r>
            <a:rPr lang="ru-RU" dirty="0" smtClean="0"/>
            <a:t>Нарезание резьбы</a:t>
          </a:r>
          <a:endParaRPr lang="ru-RU" dirty="0"/>
        </a:p>
      </dgm:t>
    </dgm:pt>
    <dgm:pt modelId="{8F0764D5-49CC-4CF6-81E0-DACDCD0B4F42}" type="parTrans" cxnId="{C21894CB-9FBF-4A47-A5E8-C84F78555F55}">
      <dgm:prSet/>
      <dgm:spPr/>
      <dgm:t>
        <a:bodyPr/>
        <a:lstStyle/>
        <a:p>
          <a:endParaRPr lang="ru-RU"/>
        </a:p>
      </dgm:t>
    </dgm:pt>
    <dgm:pt modelId="{3AFC29CF-BEEE-4707-B94D-D3DDEFCDC170}" type="sibTrans" cxnId="{C21894CB-9FBF-4A47-A5E8-C84F78555F55}">
      <dgm:prSet/>
      <dgm:spPr/>
      <dgm:t>
        <a:bodyPr/>
        <a:lstStyle/>
        <a:p>
          <a:endParaRPr lang="ru-RU"/>
        </a:p>
      </dgm:t>
    </dgm:pt>
    <dgm:pt modelId="{09BB84F8-6BEF-4BEB-8A2A-6358C3FD709E}" type="pres">
      <dgm:prSet presAssocID="{CE12A13C-4481-4B04-B322-107A8226B92B}" presName="linearFlow" presStyleCnt="0">
        <dgm:presLayoutVars>
          <dgm:resizeHandles val="exact"/>
        </dgm:presLayoutVars>
      </dgm:prSet>
      <dgm:spPr/>
    </dgm:pt>
    <dgm:pt modelId="{73D804FC-B263-4B1A-873E-FFAC2FB65819}" type="pres">
      <dgm:prSet presAssocID="{1899C839-4582-439F-8912-5A52C437F785}" presName="node" presStyleLbl="node1" presStyleIdx="0" presStyleCnt="3" custScaleX="134096" custScaleY="49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2C7FA-220D-426D-BF29-F145D755D34D}" type="pres">
      <dgm:prSet presAssocID="{3AD8F711-2CB2-4D93-8C64-A9307FCA006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7789FF7-16BD-45C4-9987-AD5BDAAC6D84}" type="pres">
      <dgm:prSet presAssocID="{3AD8F711-2CB2-4D93-8C64-A9307FCA006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873B266-36D9-4254-B172-A675DBFCBA19}" type="pres">
      <dgm:prSet presAssocID="{B1342B2A-DFDF-4E07-A9C8-3F62DDA71F3E}" presName="node" presStyleLbl="node1" presStyleIdx="1" presStyleCnt="3" custScaleX="197615" custScaleY="53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AD1F6-CED8-4126-B0FC-1FD1E46EBF42}" type="pres">
      <dgm:prSet presAssocID="{28AE0645-4C8C-4320-92C9-33270957BE6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004D9E8-2A99-4BD7-8523-EB6FD1494A57}" type="pres">
      <dgm:prSet presAssocID="{28AE0645-4C8C-4320-92C9-33270957BE6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AD5C6919-5476-432A-A578-E6F7803CB1C0}" type="pres">
      <dgm:prSet presAssocID="{00715F2A-AC69-4CE3-B8E4-4BA8858A97B5}" presName="node" presStyleLbl="node1" presStyleIdx="2" presStyleCnt="3" custScaleX="241942" custScaleY="50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6B913D-8C02-4DC6-BB7B-D7DB1DCAE04D}" type="presOf" srcId="{1899C839-4582-439F-8912-5A52C437F785}" destId="{73D804FC-B263-4B1A-873E-FFAC2FB65819}" srcOrd="0" destOrd="0" presId="urn:microsoft.com/office/officeart/2005/8/layout/process2"/>
    <dgm:cxn modelId="{7BCD9D36-9723-42CF-8BE9-2167D6628884}" type="presOf" srcId="{3AD8F711-2CB2-4D93-8C64-A9307FCA006E}" destId="{9952C7FA-220D-426D-BF29-F145D755D34D}" srcOrd="0" destOrd="0" presId="urn:microsoft.com/office/officeart/2005/8/layout/process2"/>
    <dgm:cxn modelId="{92D18F6C-BB40-420A-845A-EC9AD447C339}" srcId="{CE12A13C-4481-4B04-B322-107A8226B92B}" destId="{B1342B2A-DFDF-4E07-A9C8-3F62DDA71F3E}" srcOrd="1" destOrd="0" parTransId="{EEEBC699-EADC-47DA-ACD7-64934020FD61}" sibTransId="{28AE0645-4C8C-4320-92C9-33270957BE68}"/>
    <dgm:cxn modelId="{A95E213D-231B-4527-A2E0-54E27750DC27}" srcId="{CE12A13C-4481-4B04-B322-107A8226B92B}" destId="{1899C839-4582-439F-8912-5A52C437F785}" srcOrd="0" destOrd="0" parTransId="{5D376220-3F1A-45FA-ACD8-E07712CE627D}" sibTransId="{3AD8F711-2CB2-4D93-8C64-A9307FCA006E}"/>
    <dgm:cxn modelId="{7E2E6AE8-5B8C-45B5-80D5-76599F182EAC}" type="presOf" srcId="{B1342B2A-DFDF-4E07-A9C8-3F62DDA71F3E}" destId="{5873B266-36D9-4254-B172-A675DBFCBA19}" srcOrd="0" destOrd="0" presId="urn:microsoft.com/office/officeart/2005/8/layout/process2"/>
    <dgm:cxn modelId="{AB96611D-2DD1-4AA3-B00C-DAD793403127}" type="presOf" srcId="{28AE0645-4C8C-4320-92C9-33270957BE68}" destId="{172AD1F6-CED8-4126-B0FC-1FD1E46EBF42}" srcOrd="0" destOrd="0" presId="urn:microsoft.com/office/officeart/2005/8/layout/process2"/>
    <dgm:cxn modelId="{DC44465D-F58F-4B32-BF3B-7348F3E0D655}" type="presOf" srcId="{00715F2A-AC69-4CE3-B8E4-4BA8858A97B5}" destId="{AD5C6919-5476-432A-A578-E6F7803CB1C0}" srcOrd="0" destOrd="0" presId="urn:microsoft.com/office/officeart/2005/8/layout/process2"/>
    <dgm:cxn modelId="{7D5FD656-155A-45ED-BFAF-3E6F57C6B2A1}" type="presOf" srcId="{28AE0645-4C8C-4320-92C9-33270957BE68}" destId="{C004D9E8-2A99-4BD7-8523-EB6FD1494A57}" srcOrd="1" destOrd="0" presId="urn:microsoft.com/office/officeart/2005/8/layout/process2"/>
    <dgm:cxn modelId="{12F2D5C0-2BE9-42EA-A16A-34488A06D02E}" type="presOf" srcId="{CE12A13C-4481-4B04-B322-107A8226B92B}" destId="{09BB84F8-6BEF-4BEB-8A2A-6358C3FD709E}" srcOrd="0" destOrd="0" presId="urn:microsoft.com/office/officeart/2005/8/layout/process2"/>
    <dgm:cxn modelId="{124E72BB-60CF-4AFF-8CB3-01B9E5599EF1}" type="presOf" srcId="{3AD8F711-2CB2-4D93-8C64-A9307FCA006E}" destId="{D7789FF7-16BD-45C4-9987-AD5BDAAC6D84}" srcOrd="1" destOrd="0" presId="urn:microsoft.com/office/officeart/2005/8/layout/process2"/>
    <dgm:cxn modelId="{C21894CB-9FBF-4A47-A5E8-C84F78555F55}" srcId="{CE12A13C-4481-4B04-B322-107A8226B92B}" destId="{00715F2A-AC69-4CE3-B8E4-4BA8858A97B5}" srcOrd="2" destOrd="0" parTransId="{8F0764D5-49CC-4CF6-81E0-DACDCD0B4F42}" sibTransId="{3AFC29CF-BEEE-4707-B94D-D3DDEFCDC170}"/>
    <dgm:cxn modelId="{DFE5B8A2-D052-4688-B28A-EE17F6CA263A}" type="presParOf" srcId="{09BB84F8-6BEF-4BEB-8A2A-6358C3FD709E}" destId="{73D804FC-B263-4B1A-873E-FFAC2FB65819}" srcOrd="0" destOrd="0" presId="urn:microsoft.com/office/officeart/2005/8/layout/process2"/>
    <dgm:cxn modelId="{8DA3A8C3-D527-46E1-8D64-65E02559DB1E}" type="presParOf" srcId="{09BB84F8-6BEF-4BEB-8A2A-6358C3FD709E}" destId="{9952C7FA-220D-426D-BF29-F145D755D34D}" srcOrd="1" destOrd="0" presId="urn:microsoft.com/office/officeart/2005/8/layout/process2"/>
    <dgm:cxn modelId="{FAC1423E-F3FD-4888-8777-08BA1B5C84C6}" type="presParOf" srcId="{9952C7FA-220D-426D-BF29-F145D755D34D}" destId="{D7789FF7-16BD-45C4-9987-AD5BDAAC6D84}" srcOrd="0" destOrd="0" presId="urn:microsoft.com/office/officeart/2005/8/layout/process2"/>
    <dgm:cxn modelId="{678C0E06-BB0D-490A-83E5-1DF45BAA3929}" type="presParOf" srcId="{09BB84F8-6BEF-4BEB-8A2A-6358C3FD709E}" destId="{5873B266-36D9-4254-B172-A675DBFCBA19}" srcOrd="2" destOrd="0" presId="urn:microsoft.com/office/officeart/2005/8/layout/process2"/>
    <dgm:cxn modelId="{B8153033-5E42-4019-A030-C6BFBEDA10BA}" type="presParOf" srcId="{09BB84F8-6BEF-4BEB-8A2A-6358C3FD709E}" destId="{172AD1F6-CED8-4126-B0FC-1FD1E46EBF42}" srcOrd="3" destOrd="0" presId="urn:microsoft.com/office/officeart/2005/8/layout/process2"/>
    <dgm:cxn modelId="{F8C50EB2-842F-48BD-A930-613C180519CC}" type="presParOf" srcId="{172AD1F6-CED8-4126-B0FC-1FD1E46EBF42}" destId="{C004D9E8-2A99-4BD7-8523-EB6FD1494A57}" srcOrd="0" destOrd="0" presId="urn:microsoft.com/office/officeart/2005/8/layout/process2"/>
    <dgm:cxn modelId="{4B48BBF2-4A21-4A19-9868-837358E7386E}" type="presParOf" srcId="{09BB84F8-6BEF-4BEB-8A2A-6358C3FD709E}" destId="{AD5C6919-5476-432A-A578-E6F7803CB1C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2A22A6-9434-481F-ACDC-E8924FDAE9F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A8A147-6DA2-4B04-9A66-F2DD240628AE}">
      <dgm:prSet phldrT="[Текст]"/>
      <dgm:spPr/>
      <dgm:t>
        <a:bodyPr/>
        <a:lstStyle/>
        <a:p>
          <a:r>
            <a:rPr lang="ru-RU" dirty="0" smtClean="0"/>
            <a:t>В комплект входит </a:t>
          </a:r>
          <a:r>
            <a:rPr lang="ru-RU" dirty="0" smtClean="0"/>
            <a:t>8 </a:t>
          </a:r>
          <a:r>
            <a:rPr lang="ru-RU" dirty="0" smtClean="0"/>
            <a:t>резьбовых копиров</a:t>
          </a:r>
          <a:endParaRPr lang="ru-RU" dirty="0"/>
        </a:p>
      </dgm:t>
    </dgm:pt>
    <dgm:pt modelId="{DF8F7599-6AE7-46E6-BE35-C1545C4E60AA}" type="parTrans" cxnId="{F1C48653-F153-455C-95B9-A7FB5095FABC}">
      <dgm:prSet/>
      <dgm:spPr/>
      <dgm:t>
        <a:bodyPr/>
        <a:lstStyle/>
        <a:p>
          <a:endParaRPr lang="ru-RU"/>
        </a:p>
      </dgm:t>
    </dgm:pt>
    <dgm:pt modelId="{F3861C52-8A28-4380-A06B-60835466017B}" type="sibTrans" cxnId="{F1C48653-F153-455C-95B9-A7FB5095FABC}">
      <dgm:prSet/>
      <dgm:spPr/>
      <dgm:t>
        <a:bodyPr/>
        <a:lstStyle/>
        <a:p>
          <a:endParaRPr lang="ru-RU"/>
        </a:p>
      </dgm:t>
    </dgm:pt>
    <dgm:pt modelId="{7975DD2D-0BEF-4E7D-A35B-64DDAA66FA18}">
      <dgm:prSet phldrT="[Текст]"/>
      <dgm:spPr/>
      <dgm:t>
        <a:bodyPr/>
        <a:lstStyle/>
        <a:p>
          <a:r>
            <a:rPr lang="ru-RU" dirty="0" smtClean="0"/>
            <a:t>Расточные головки, штока, резцы и пластинки</a:t>
          </a:r>
          <a:endParaRPr lang="ru-RU" dirty="0"/>
        </a:p>
      </dgm:t>
    </dgm:pt>
    <dgm:pt modelId="{D1EECE84-EAEB-4C7E-B913-4267D69D6FC3}" type="parTrans" cxnId="{905C8DE1-8A4B-47F3-A4A6-A24D20EAFCB0}">
      <dgm:prSet/>
      <dgm:spPr/>
      <dgm:t>
        <a:bodyPr/>
        <a:lstStyle/>
        <a:p>
          <a:endParaRPr lang="ru-RU"/>
        </a:p>
      </dgm:t>
    </dgm:pt>
    <dgm:pt modelId="{BABF6DDF-B596-4B8A-8EF3-B8A64B1407A8}" type="sibTrans" cxnId="{905C8DE1-8A4B-47F3-A4A6-A24D20EAFCB0}">
      <dgm:prSet/>
      <dgm:spPr/>
      <dgm:t>
        <a:bodyPr/>
        <a:lstStyle/>
        <a:p>
          <a:endParaRPr lang="ru-RU"/>
        </a:p>
      </dgm:t>
    </dgm:pt>
    <dgm:pt modelId="{ADECA6B0-6EBC-400E-90D8-CD4A504592DE}">
      <dgm:prSet phldrT="[Текст]"/>
      <dgm:spPr/>
      <dgm:t>
        <a:bodyPr/>
        <a:lstStyle/>
        <a:p>
          <a:r>
            <a:rPr lang="ru-RU" dirty="0" smtClean="0"/>
            <a:t>Оправки резьбовые (комплект) на все виды осей</a:t>
          </a:r>
          <a:endParaRPr lang="ru-RU" dirty="0"/>
        </a:p>
      </dgm:t>
    </dgm:pt>
    <dgm:pt modelId="{BD5681E4-3BB6-4281-8B9B-3DBB15B41021}" type="parTrans" cxnId="{068B9D49-D299-4DF2-8E6B-BE06136644D5}">
      <dgm:prSet/>
      <dgm:spPr/>
      <dgm:t>
        <a:bodyPr/>
        <a:lstStyle/>
        <a:p>
          <a:endParaRPr lang="ru-RU"/>
        </a:p>
      </dgm:t>
    </dgm:pt>
    <dgm:pt modelId="{2026EDDB-0958-4F61-9C91-22A2F0EB4873}" type="sibTrans" cxnId="{068B9D49-D299-4DF2-8E6B-BE06136644D5}">
      <dgm:prSet/>
      <dgm:spPr/>
      <dgm:t>
        <a:bodyPr/>
        <a:lstStyle/>
        <a:p>
          <a:endParaRPr lang="ru-RU"/>
        </a:p>
      </dgm:t>
    </dgm:pt>
    <dgm:pt modelId="{EA95D9BF-D34C-4758-8F2A-1A5A8042D433}" type="pres">
      <dgm:prSet presAssocID="{432A22A6-9434-481F-ACDC-E8924FDAE9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2F82CE-536E-49B3-94FB-0302A416B62F}" type="pres">
      <dgm:prSet presAssocID="{88A8A147-6DA2-4B04-9A66-F2DD240628AE}" presName="parentLin" presStyleCnt="0"/>
      <dgm:spPr/>
    </dgm:pt>
    <dgm:pt modelId="{39C5F091-E27F-402C-A733-C30E1B309710}" type="pres">
      <dgm:prSet presAssocID="{88A8A147-6DA2-4B04-9A66-F2DD240628A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C353445-A98D-4A2C-857F-5F7420DCF903}" type="pres">
      <dgm:prSet presAssocID="{88A8A147-6DA2-4B04-9A66-F2DD240628A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6BEE1E-014D-470A-9E5C-3A6736250A25}" type="pres">
      <dgm:prSet presAssocID="{88A8A147-6DA2-4B04-9A66-F2DD240628AE}" presName="negativeSpace" presStyleCnt="0"/>
      <dgm:spPr/>
    </dgm:pt>
    <dgm:pt modelId="{E5AB4CC3-D895-4BD1-9F3A-514AFACEAA13}" type="pres">
      <dgm:prSet presAssocID="{88A8A147-6DA2-4B04-9A66-F2DD240628AE}" presName="childText" presStyleLbl="conFgAcc1" presStyleIdx="0" presStyleCnt="3">
        <dgm:presLayoutVars>
          <dgm:bulletEnabled val="1"/>
        </dgm:presLayoutVars>
      </dgm:prSet>
      <dgm:spPr/>
    </dgm:pt>
    <dgm:pt modelId="{8BC01A28-E114-4ED4-A84F-476422486456}" type="pres">
      <dgm:prSet presAssocID="{F3861C52-8A28-4380-A06B-60835466017B}" presName="spaceBetweenRectangles" presStyleCnt="0"/>
      <dgm:spPr/>
    </dgm:pt>
    <dgm:pt modelId="{E60D5BBD-9523-46A3-9D9A-7D1CAC60725C}" type="pres">
      <dgm:prSet presAssocID="{7975DD2D-0BEF-4E7D-A35B-64DDAA66FA18}" presName="parentLin" presStyleCnt="0"/>
      <dgm:spPr/>
    </dgm:pt>
    <dgm:pt modelId="{E6832880-C61A-47EA-A1E8-D146F9BE9715}" type="pres">
      <dgm:prSet presAssocID="{7975DD2D-0BEF-4E7D-A35B-64DDAA66FA1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E3944A3-CAD9-4952-B30E-74C5391EE3B8}" type="pres">
      <dgm:prSet presAssocID="{7975DD2D-0BEF-4E7D-A35B-64DDAA66FA1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1124E-41CB-4C88-87D7-B0206D1267E1}" type="pres">
      <dgm:prSet presAssocID="{7975DD2D-0BEF-4E7D-A35B-64DDAA66FA18}" presName="negativeSpace" presStyleCnt="0"/>
      <dgm:spPr/>
    </dgm:pt>
    <dgm:pt modelId="{17594714-5855-479B-A5E7-644624CA122D}" type="pres">
      <dgm:prSet presAssocID="{7975DD2D-0BEF-4E7D-A35B-64DDAA66FA18}" presName="childText" presStyleLbl="conFgAcc1" presStyleIdx="1" presStyleCnt="3">
        <dgm:presLayoutVars>
          <dgm:bulletEnabled val="1"/>
        </dgm:presLayoutVars>
      </dgm:prSet>
      <dgm:spPr/>
    </dgm:pt>
    <dgm:pt modelId="{20503014-2BB7-4304-94D8-369897AB988F}" type="pres">
      <dgm:prSet presAssocID="{BABF6DDF-B596-4B8A-8EF3-B8A64B1407A8}" presName="spaceBetweenRectangles" presStyleCnt="0"/>
      <dgm:spPr/>
    </dgm:pt>
    <dgm:pt modelId="{45AF45CE-6E50-4FF2-A40D-5F89089B20A3}" type="pres">
      <dgm:prSet presAssocID="{ADECA6B0-6EBC-400E-90D8-CD4A504592DE}" presName="parentLin" presStyleCnt="0"/>
      <dgm:spPr/>
    </dgm:pt>
    <dgm:pt modelId="{4389A87A-1F3F-48C1-8A34-F3392CCF7E27}" type="pres">
      <dgm:prSet presAssocID="{ADECA6B0-6EBC-400E-90D8-CD4A504592D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125A8F7-3251-4C73-8196-5F282B19C436}" type="pres">
      <dgm:prSet presAssocID="{ADECA6B0-6EBC-400E-90D8-CD4A504592D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B6435-4328-4E05-AA50-7182D1735C65}" type="pres">
      <dgm:prSet presAssocID="{ADECA6B0-6EBC-400E-90D8-CD4A504592DE}" presName="negativeSpace" presStyleCnt="0"/>
      <dgm:spPr/>
    </dgm:pt>
    <dgm:pt modelId="{6B57F92A-FDF4-4A71-A54B-494CBF29E586}" type="pres">
      <dgm:prSet presAssocID="{ADECA6B0-6EBC-400E-90D8-CD4A504592D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7E4FC7-8571-4E32-9BA8-B2E35E55456D}" type="presOf" srcId="{ADECA6B0-6EBC-400E-90D8-CD4A504592DE}" destId="{4389A87A-1F3F-48C1-8A34-F3392CCF7E27}" srcOrd="0" destOrd="0" presId="urn:microsoft.com/office/officeart/2005/8/layout/list1"/>
    <dgm:cxn modelId="{F1C48653-F153-455C-95B9-A7FB5095FABC}" srcId="{432A22A6-9434-481F-ACDC-E8924FDAE9FC}" destId="{88A8A147-6DA2-4B04-9A66-F2DD240628AE}" srcOrd="0" destOrd="0" parTransId="{DF8F7599-6AE7-46E6-BE35-C1545C4E60AA}" sibTransId="{F3861C52-8A28-4380-A06B-60835466017B}"/>
    <dgm:cxn modelId="{068B9D49-D299-4DF2-8E6B-BE06136644D5}" srcId="{432A22A6-9434-481F-ACDC-E8924FDAE9FC}" destId="{ADECA6B0-6EBC-400E-90D8-CD4A504592DE}" srcOrd="2" destOrd="0" parTransId="{BD5681E4-3BB6-4281-8B9B-3DBB15B41021}" sibTransId="{2026EDDB-0958-4F61-9C91-22A2F0EB4873}"/>
    <dgm:cxn modelId="{E087D9BF-9ECB-46DF-AAB7-90D09E357718}" type="presOf" srcId="{88A8A147-6DA2-4B04-9A66-F2DD240628AE}" destId="{39C5F091-E27F-402C-A733-C30E1B309710}" srcOrd="0" destOrd="0" presId="urn:microsoft.com/office/officeart/2005/8/layout/list1"/>
    <dgm:cxn modelId="{A44E4198-CF79-4817-9A64-BDCDCD81F62A}" type="presOf" srcId="{88A8A147-6DA2-4B04-9A66-F2DD240628AE}" destId="{9C353445-A98D-4A2C-857F-5F7420DCF903}" srcOrd="1" destOrd="0" presId="urn:microsoft.com/office/officeart/2005/8/layout/list1"/>
    <dgm:cxn modelId="{2BA81CA9-0C98-4E58-A668-EBAC9AED8E28}" type="presOf" srcId="{ADECA6B0-6EBC-400E-90D8-CD4A504592DE}" destId="{5125A8F7-3251-4C73-8196-5F282B19C436}" srcOrd="1" destOrd="0" presId="urn:microsoft.com/office/officeart/2005/8/layout/list1"/>
    <dgm:cxn modelId="{123E488C-DEFF-4361-B04E-3A6345A8E1C6}" type="presOf" srcId="{7975DD2D-0BEF-4E7D-A35B-64DDAA66FA18}" destId="{7E3944A3-CAD9-4952-B30E-74C5391EE3B8}" srcOrd="1" destOrd="0" presId="urn:microsoft.com/office/officeart/2005/8/layout/list1"/>
    <dgm:cxn modelId="{905C8DE1-8A4B-47F3-A4A6-A24D20EAFCB0}" srcId="{432A22A6-9434-481F-ACDC-E8924FDAE9FC}" destId="{7975DD2D-0BEF-4E7D-A35B-64DDAA66FA18}" srcOrd="1" destOrd="0" parTransId="{D1EECE84-EAEB-4C7E-B913-4267D69D6FC3}" sibTransId="{BABF6DDF-B596-4B8A-8EF3-B8A64B1407A8}"/>
    <dgm:cxn modelId="{B770943A-E959-4707-912F-F0E511AE808F}" type="presOf" srcId="{7975DD2D-0BEF-4E7D-A35B-64DDAA66FA18}" destId="{E6832880-C61A-47EA-A1E8-D146F9BE9715}" srcOrd="0" destOrd="0" presId="urn:microsoft.com/office/officeart/2005/8/layout/list1"/>
    <dgm:cxn modelId="{576E7333-F585-4828-8601-2CA068BDFCAB}" type="presOf" srcId="{432A22A6-9434-481F-ACDC-E8924FDAE9FC}" destId="{EA95D9BF-D34C-4758-8F2A-1A5A8042D433}" srcOrd="0" destOrd="0" presId="urn:microsoft.com/office/officeart/2005/8/layout/list1"/>
    <dgm:cxn modelId="{0A733C86-026A-4C72-AA70-1A8B8A679A32}" type="presParOf" srcId="{EA95D9BF-D34C-4758-8F2A-1A5A8042D433}" destId="{0B2F82CE-536E-49B3-94FB-0302A416B62F}" srcOrd="0" destOrd="0" presId="urn:microsoft.com/office/officeart/2005/8/layout/list1"/>
    <dgm:cxn modelId="{44DA96CC-40EA-41A1-89B0-828E99487F62}" type="presParOf" srcId="{0B2F82CE-536E-49B3-94FB-0302A416B62F}" destId="{39C5F091-E27F-402C-A733-C30E1B309710}" srcOrd="0" destOrd="0" presId="urn:microsoft.com/office/officeart/2005/8/layout/list1"/>
    <dgm:cxn modelId="{B3EC6800-9A83-41AE-9CCE-1CF466466302}" type="presParOf" srcId="{0B2F82CE-536E-49B3-94FB-0302A416B62F}" destId="{9C353445-A98D-4A2C-857F-5F7420DCF903}" srcOrd="1" destOrd="0" presId="urn:microsoft.com/office/officeart/2005/8/layout/list1"/>
    <dgm:cxn modelId="{E7B88F4D-226B-4C13-A168-5FD843609DFC}" type="presParOf" srcId="{EA95D9BF-D34C-4758-8F2A-1A5A8042D433}" destId="{9A6BEE1E-014D-470A-9E5C-3A6736250A25}" srcOrd="1" destOrd="0" presId="urn:microsoft.com/office/officeart/2005/8/layout/list1"/>
    <dgm:cxn modelId="{18466DEE-DE8B-4716-8546-4FF6B5B51274}" type="presParOf" srcId="{EA95D9BF-D34C-4758-8F2A-1A5A8042D433}" destId="{E5AB4CC3-D895-4BD1-9F3A-514AFACEAA13}" srcOrd="2" destOrd="0" presId="urn:microsoft.com/office/officeart/2005/8/layout/list1"/>
    <dgm:cxn modelId="{19B826A9-4E93-417C-9FD2-56D7F3EDF289}" type="presParOf" srcId="{EA95D9BF-D34C-4758-8F2A-1A5A8042D433}" destId="{8BC01A28-E114-4ED4-A84F-476422486456}" srcOrd="3" destOrd="0" presId="urn:microsoft.com/office/officeart/2005/8/layout/list1"/>
    <dgm:cxn modelId="{5A213275-B94B-4982-AB12-43FE35C6DD50}" type="presParOf" srcId="{EA95D9BF-D34C-4758-8F2A-1A5A8042D433}" destId="{E60D5BBD-9523-46A3-9D9A-7D1CAC60725C}" srcOrd="4" destOrd="0" presId="urn:microsoft.com/office/officeart/2005/8/layout/list1"/>
    <dgm:cxn modelId="{A00DBCB3-AF3E-400D-A295-264F97BFEDFC}" type="presParOf" srcId="{E60D5BBD-9523-46A3-9D9A-7D1CAC60725C}" destId="{E6832880-C61A-47EA-A1E8-D146F9BE9715}" srcOrd="0" destOrd="0" presId="urn:microsoft.com/office/officeart/2005/8/layout/list1"/>
    <dgm:cxn modelId="{293ACFB2-4F93-4184-A8C3-E633D3A21BBF}" type="presParOf" srcId="{E60D5BBD-9523-46A3-9D9A-7D1CAC60725C}" destId="{7E3944A3-CAD9-4952-B30E-74C5391EE3B8}" srcOrd="1" destOrd="0" presId="urn:microsoft.com/office/officeart/2005/8/layout/list1"/>
    <dgm:cxn modelId="{CC3867BE-85CD-404E-9542-FA788FAF3167}" type="presParOf" srcId="{EA95D9BF-D34C-4758-8F2A-1A5A8042D433}" destId="{4D11124E-41CB-4C88-87D7-B0206D1267E1}" srcOrd="5" destOrd="0" presId="urn:microsoft.com/office/officeart/2005/8/layout/list1"/>
    <dgm:cxn modelId="{7BF35A27-198D-441F-A96D-34B225CBC4AF}" type="presParOf" srcId="{EA95D9BF-D34C-4758-8F2A-1A5A8042D433}" destId="{17594714-5855-479B-A5E7-644624CA122D}" srcOrd="6" destOrd="0" presId="urn:microsoft.com/office/officeart/2005/8/layout/list1"/>
    <dgm:cxn modelId="{2226C9CF-481F-427F-B550-E286EB945D08}" type="presParOf" srcId="{EA95D9BF-D34C-4758-8F2A-1A5A8042D433}" destId="{20503014-2BB7-4304-94D8-369897AB988F}" srcOrd="7" destOrd="0" presId="urn:microsoft.com/office/officeart/2005/8/layout/list1"/>
    <dgm:cxn modelId="{35327441-ADD9-4FD0-946B-449C8E3270AB}" type="presParOf" srcId="{EA95D9BF-D34C-4758-8F2A-1A5A8042D433}" destId="{45AF45CE-6E50-4FF2-A40D-5F89089B20A3}" srcOrd="8" destOrd="0" presId="urn:microsoft.com/office/officeart/2005/8/layout/list1"/>
    <dgm:cxn modelId="{A54257A4-929D-49C4-9AF8-C8E6632F82DA}" type="presParOf" srcId="{45AF45CE-6E50-4FF2-A40D-5F89089B20A3}" destId="{4389A87A-1F3F-48C1-8A34-F3392CCF7E27}" srcOrd="0" destOrd="0" presId="urn:microsoft.com/office/officeart/2005/8/layout/list1"/>
    <dgm:cxn modelId="{2095593E-E595-459D-A9E6-1D67B70AA6D6}" type="presParOf" srcId="{45AF45CE-6E50-4FF2-A40D-5F89089B20A3}" destId="{5125A8F7-3251-4C73-8196-5F282B19C436}" srcOrd="1" destOrd="0" presId="urn:microsoft.com/office/officeart/2005/8/layout/list1"/>
    <dgm:cxn modelId="{F0F224DD-49BD-4541-B588-C3A9C32A62AD}" type="presParOf" srcId="{EA95D9BF-D34C-4758-8F2A-1A5A8042D433}" destId="{2E7B6435-4328-4E05-AA50-7182D1735C65}" srcOrd="9" destOrd="0" presId="urn:microsoft.com/office/officeart/2005/8/layout/list1"/>
    <dgm:cxn modelId="{5EDFBEC9-831A-4397-8366-884320561C40}" type="presParOf" srcId="{EA95D9BF-D34C-4758-8F2A-1A5A8042D433}" destId="{6B57F92A-FDF4-4A71-A54B-494CBF29E5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9E87E-9029-4651-A154-43B23346ECC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79D0FF-9E8D-4B04-B799-DE36DF6345E3}">
      <dgm:prSet phldrT="[Текст]"/>
      <dgm:spPr/>
      <dgm:t>
        <a:bodyPr/>
        <a:lstStyle/>
        <a:p>
          <a:r>
            <a:rPr lang="ru-RU" dirty="0" smtClean="0"/>
            <a:t>Специалисты нашей компании проводят подготовительное обучение и инструктаж по обслуживанию и эксплуатации оборудования</a:t>
          </a:r>
          <a:endParaRPr lang="ru-RU" dirty="0"/>
        </a:p>
      </dgm:t>
    </dgm:pt>
    <dgm:pt modelId="{8E204FAA-91A9-4B5F-9142-46DE56E14F37}" type="parTrans" cxnId="{6A896D19-1255-4583-B77A-C97069CEA487}">
      <dgm:prSet/>
      <dgm:spPr/>
      <dgm:t>
        <a:bodyPr/>
        <a:lstStyle/>
        <a:p>
          <a:endParaRPr lang="ru-RU"/>
        </a:p>
      </dgm:t>
    </dgm:pt>
    <dgm:pt modelId="{74193F4F-0284-4796-B359-915DE589FB57}" type="sibTrans" cxnId="{6A896D19-1255-4583-B77A-C97069CEA487}">
      <dgm:prSet/>
      <dgm:spPr/>
      <dgm:t>
        <a:bodyPr/>
        <a:lstStyle/>
        <a:p>
          <a:endParaRPr lang="ru-RU"/>
        </a:p>
      </dgm:t>
    </dgm:pt>
    <dgm:pt modelId="{685E45E6-E629-4426-AD39-336998DCC553}">
      <dgm:prSet phldrT="[Текст]"/>
      <dgm:spPr/>
      <dgm:t>
        <a:bodyPr/>
        <a:lstStyle/>
        <a:p>
          <a:r>
            <a:rPr lang="ru-RU" dirty="0" smtClean="0"/>
            <a:t>Техническое обеспечение всеми необходимыми для работы комплектующими, инструментами и расходными материалами</a:t>
          </a:r>
          <a:endParaRPr lang="ru-RU" dirty="0"/>
        </a:p>
      </dgm:t>
    </dgm:pt>
    <dgm:pt modelId="{5C64C41F-7DAA-489D-A5D5-A081FB77235A}" type="parTrans" cxnId="{18F2B8E1-9CA3-4C15-AFE2-0313DC8A88C6}">
      <dgm:prSet/>
      <dgm:spPr/>
      <dgm:t>
        <a:bodyPr/>
        <a:lstStyle/>
        <a:p>
          <a:endParaRPr lang="ru-RU"/>
        </a:p>
      </dgm:t>
    </dgm:pt>
    <dgm:pt modelId="{273052EE-95DC-4794-A6C4-C9F72313A339}" type="sibTrans" cxnId="{18F2B8E1-9CA3-4C15-AFE2-0313DC8A88C6}">
      <dgm:prSet/>
      <dgm:spPr/>
      <dgm:t>
        <a:bodyPr/>
        <a:lstStyle/>
        <a:p>
          <a:endParaRPr lang="ru-RU"/>
        </a:p>
      </dgm:t>
    </dgm:pt>
    <dgm:pt modelId="{3D15E076-60E2-4D0F-B595-E37FBC11A59D}">
      <dgm:prSet phldrT="[Текст]"/>
      <dgm:spPr/>
      <dgm:t>
        <a:bodyPr/>
        <a:lstStyle/>
        <a:p>
          <a:r>
            <a:rPr lang="ru-RU" dirty="0" smtClean="0"/>
            <a:t>Круглосуточная техническая поддержка, неограниченное количество консультаций с разработчиком, обмен опытом в закрытом чате</a:t>
          </a:r>
          <a:endParaRPr lang="ru-RU" dirty="0"/>
        </a:p>
      </dgm:t>
    </dgm:pt>
    <dgm:pt modelId="{367DA204-9F8B-4E29-9101-70B5896227AC}" type="parTrans" cxnId="{735C2C5A-4DDE-497D-97E1-898E01B197F0}">
      <dgm:prSet/>
      <dgm:spPr/>
      <dgm:t>
        <a:bodyPr/>
        <a:lstStyle/>
        <a:p>
          <a:endParaRPr lang="ru-RU"/>
        </a:p>
      </dgm:t>
    </dgm:pt>
    <dgm:pt modelId="{4C9020D7-5D06-46F2-A069-B49DE1BA33A2}" type="sibTrans" cxnId="{735C2C5A-4DDE-497D-97E1-898E01B197F0}">
      <dgm:prSet/>
      <dgm:spPr/>
      <dgm:t>
        <a:bodyPr/>
        <a:lstStyle/>
        <a:p>
          <a:endParaRPr lang="ru-RU"/>
        </a:p>
      </dgm:t>
    </dgm:pt>
    <dgm:pt modelId="{1C15619F-FCB0-486E-82A2-5ACECE696BD1}" type="pres">
      <dgm:prSet presAssocID="{5A59E87E-9029-4651-A154-43B23346ECC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CCFC4A-F770-42AB-925B-0D50BDDD5F92}" type="pres">
      <dgm:prSet presAssocID="{5A59E87E-9029-4651-A154-43B23346ECC4}" presName="dummyMaxCanvas" presStyleCnt="0">
        <dgm:presLayoutVars/>
      </dgm:prSet>
      <dgm:spPr/>
    </dgm:pt>
    <dgm:pt modelId="{11286025-57B9-4495-A751-27D158E71066}" type="pres">
      <dgm:prSet presAssocID="{5A59E87E-9029-4651-A154-43B23346ECC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66582A-48C9-4100-AC7F-B8C463ACD995}" type="pres">
      <dgm:prSet presAssocID="{5A59E87E-9029-4651-A154-43B23346ECC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8A886-C792-4C75-86A7-54DA49C51FAE}" type="pres">
      <dgm:prSet presAssocID="{5A59E87E-9029-4651-A154-43B23346ECC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D05FA-2412-479E-9BA8-002B87B4ED99}" type="pres">
      <dgm:prSet presAssocID="{5A59E87E-9029-4651-A154-43B23346ECC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EACAB-1E2C-4F3F-A236-EB1A445EE9EC}" type="pres">
      <dgm:prSet presAssocID="{5A59E87E-9029-4651-A154-43B23346ECC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4E691-2277-49AA-806A-9C357BDDDE82}" type="pres">
      <dgm:prSet presAssocID="{5A59E87E-9029-4651-A154-43B23346ECC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A60A8-16DB-4899-8680-FDB01866103C}" type="pres">
      <dgm:prSet presAssocID="{5A59E87E-9029-4651-A154-43B23346ECC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1B4863-2B19-448D-9015-2D992C20E95A}" type="pres">
      <dgm:prSet presAssocID="{5A59E87E-9029-4651-A154-43B23346ECC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E40F6A-4D95-4F3C-8E30-DEA7F02C2250}" type="presOf" srcId="{3D15E076-60E2-4D0F-B595-E37FBC11A59D}" destId="{0B88A886-C792-4C75-86A7-54DA49C51FAE}" srcOrd="0" destOrd="0" presId="urn:microsoft.com/office/officeart/2005/8/layout/vProcess5"/>
    <dgm:cxn modelId="{1943108D-084D-489B-93AD-99DCF35223CD}" type="presOf" srcId="{3D15E076-60E2-4D0F-B595-E37FBC11A59D}" destId="{A21B4863-2B19-448D-9015-2D992C20E95A}" srcOrd="1" destOrd="0" presId="urn:microsoft.com/office/officeart/2005/8/layout/vProcess5"/>
    <dgm:cxn modelId="{735C2C5A-4DDE-497D-97E1-898E01B197F0}" srcId="{5A59E87E-9029-4651-A154-43B23346ECC4}" destId="{3D15E076-60E2-4D0F-B595-E37FBC11A59D}" srcOrd="2" destOrd="0" parTransId="{367DA204-9F8B-4E29-9101-70B5896227AC}" sibTransId="{4C9020D7-5D06-46F2-A069-B49DE1BA33A2}"/>
    <dgm:cxn modelId="{2109574F-DF82-4E16-B634-C3E9DFCDDA26}" type="presOf" srcId="{685E45E6-E629-4426-AD39-336998DCC553}" destId="{C366582A-48C9-4100-AC7F-B8C463ACD995}" srcOrd="0" destOrd="0" presId="urn:microsoft.com/office/officeart/2005/8/layout/vProcess5"/>
    <dgm:cxn modelId="{6A896D19-1255-4583-B77A-C97069CEA487}" srcId="{5A59E87E-9029-4651-A154-43B23346ECC4}" destId="{9179D0FF-9E8D-4B04-B799-DE36DF6345E3}" srcOrd="0" destOrd="0" parTransId="{8E204FAA-91A9-4B5F-9142-46DE56E14F37}" sibTransId="{74193F4F-0284-4796-B359-915DE589FB57}"/>
    <dgm:cxn modelId="{F67F8E05-D742-4313-A011-C00DAA405955}" type="presOf" srcId="{5A59E87E-9029-4651-A154-43B23346ECC4}" destId="{1C15619F-FCB0-486E-82A2-5ACECE696BD1}" srcOrd="0" destOrd="0" presId="urn:microsoft.com/office/officeart/2005/8/layout/vProcess5"/>
    <dgm:cxn modelId="{E7F6633B-B52E-446B-BF84-FAD6EC84EC58}" type="presOf" srcId="{9179D0FF-9E8D-4B04-B799-DE36DF6345E3}" destId="{E604E691-2277-49AA-806A-9C357BDDDE82}" srcOrd="1" destOrd="0" presId="urn:microsoft.com/office/officeart/2005/8/layout/vProcess5"/>
    <dgm:cxn modelId="{2E878A05-8DAD-4C6C-874F-5EEE03944A90}" type="presOf" srcId="{685E45E6-E629-4426-AD39-336998DCC553}" destId="{83FA60A8-16DB-4899-8680-FDB01866103C}" srcOrd="1" destOrd="0" presId="urn:microsoft.com/office/officeart/2005/8/layout/vProcess5"/>
    <dgm:cxn modelId="{18F2B8E1-9CA3-4C15-AFE2-0313DC8A88C6}" srcId="{5A59E87E-9029-4651-A154-43B23346ECC4}" destId="{685E45E6-E629-4426-AD39-336998DCC553}" srcOrd="1" destOrd="0" parTransId="{5C64C41F-7DAA-489D-A5D5-A081FB77235A}" sibTransId="{273052EE-95DC-4794-A6C4-C9F72313A339}"/>
    <dgm:cxn modelId="{70B285B5-EBF1-4A1F-B8B6-C4E70A72911E}" type="presOf" srcId="{273052EE-95DC-4794-A6C4-C9F72313A339}" destId="{8A4EACAB-1E2C-4F3F-A236-EB1A445EE9EC}" srcOrd="0" destOrd="0" presId="urn:microsoft.com/office/officeart/2005/8/layout/vProcess5"/>
    <dgm:cxn modelId="{500E3881-43AC-40F2-88A1-0E5DC0D1F067}" type="presOf" srcId="{9179D0FF-9E8D-4B04-B799-DE36DF6345E3}" destId="{11286025-57B9-4495-A751-27D158E71066}" srcOrd="0" destOrd="0" presId="urn:microsoft.com/office/officeart/2005/8/layout/vProcess5"/>
    <dgm:cxn modelId="{C40E0B1B-C5D8-4F53-92DD-3244CAD1CFF2}" type="presOf" srcId="{74193F4F-0284-4796-B359-915DE589FB57}" destId="{158D05FA-2412-479E-9BA8-002B87B4ED99}" srcOrd="0" destOrd="0" presId="urn:microsoft.com/office/officeart/2005/8/layout/vProcess5"/>
    <dgm:cxn modelId="{EA897EE1-B27B-441C-A75B-B67EA757E0A3}" type="presParOf" srcId="{1C15619F-FCB0-486E-82A2-5ACECE696BD1}" destId="{B3CCFC4A-F770-42AB-925B-0D50BDDD5F92}" srcOrd="0" destOrd="0" presId="urn:microsoft.com/office/officeart/2005/8/layout/vProcess5"/>
    <dgm:cxn modelId="{239CCC5B-0CFC-4C9E-8A54-D6EEFEAF4CE1}" type="presParOf" srcId="{1C15619F-FCB0-486E-82A2-5ACECE696BD1}" destId="{11286025-57B9-4495-A751-27D158E71066}" srcOrd="1" destOrd="0" presId="urn:microsoft.com/office/officeart/2005/8/layout/vProcess5"/>
    <dgm:cxn modelId="{882E5306-511E-4F8E-BF63-EE1710C4C2DF}" type="presParOf" srcId="{1C15619F-FCB0-486E-82A2-5ACECE696BD1}" destId="{C366582A-48C9-4100-AC7F-B8C463ACD995}" srcOrd="2" destOrd="0" presId="urn:microsoft.com/office/officeart/2005/8/layout/vProcess5"/>
    <dgm:cxn modelId="{F1AAC55F-7B49-4141-9391-A88D2EC22DA5}" type="presParOf" srcId="{1C15619F-FCB0-486E-82A2-5ACECE696BD1}" destId="{0B88A886-C792-4C75-86A7-54DA49C51FAE}" srcOrd="3" destOrd="0" presId="urn:microsoft.com/office/officeart/2005/8/layout/vProcess5"/>
    <dgm:cxn modelId="{D9031DAE-21B8-420F-B609-880B3029B188}" type="presParOf" srcId="{1C15619F-FCB0-486E-82A2-5ACECE696BD1}" destId="{158D05FA-2412-479E-9BA8-002B87B4ED99}" srcOrd="4" destOrd="0" presId="urn:microsoft.com/office/officeart/2005/8/layout/vProcess5"/>
    <dgm:cxn modelId="{C85DC7F0-634A-48B4-A87D-C0E6BECE4B92}" type="presParOf" srcId="{1C15619F-FCB0-486E-82A2-5ACECE696BD1}" destId="{8A4EACAB-1E2C-4F3F-A236-EB1A445EE9EC}" srcOrd="5" destOrd="0" presId="urn:microsoft.com/office/officeart/2005/8/layout/vProcess5"/>
    <dgm:cxn modelId="{4E3B073C-25B4-44A2-9767-D0D3106F5745}" type="presParOf" srcId="{1C15619F-FCB0-486E-82A2-5ACECE696BD1}" destId="{E604E691-2277-49AA-806A-9C357BDDDE82}" srcOrd="6" destOrd="0" presId="urn:microsoft.com/office/officeart/2005/8/layout/vProcess5"/>
    <dgm:cxn modelId="{D7617352-1AB4-44C7-B8C5-62B0C3183BB1}" type="presParOf" srcId="{1C15619F-FCB0-486E-82A2-5ACECE696BD1}" destId="{83FA60A8-16DB-4899-8680-FDB01866103C}" srcOrd="7" destOrd="0" presId="urn:microsoft.com/office/officeart/2005/8/layout/vProcess5"/>
    <dgm:cxn modelId="{EC0D257D-8135-43BE-A1AA-CA22CFF80832}" type="presParOf" srcId="{1C15619F-FCB0-486E-82A2-5ACECE696BD1}" destId="{A21B4863-2B19-448D-9015-2D992C20E95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804FC-B263-4B1A-873E-FFAC2FB65819}">
      <dsp:nvSpPr>
        <dsp:cNvPr id="0" name=""/>
        <dsp:cNvSpPr/>
      </dsp:nvSpPr>
      <dsp:spPr>
        <a:xfrm>
          <a:off x="3252538" y="349"/>
          <a:ext cx="4010522" cy="828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Наплавка</a:t>
          </a:r>
          <a:endParaRPr lang="ru-RU" sz="3400" kern="1200" dirty="0"/>
        </a:p>
      </dsp:txBody>
      <dsp:txXfrm>
        <a:off x="3276797" y="24608"/>
        <a:ext cx="3962004" cy="779729"/>
      </dsp:txXfrm>
    </dsp:sp>
    <dsp:sp modelId="{9952C7FA-220D-426D-BF29-F145D755D34D}">
      <dsp:nvSpPr>
        <dsp:cNvPr id="0" name=""/>
        <dsp:cNvSpPr/>
      </dsp:nvSpPr>
      <dsp:spPr>
        <a:xfrm rot="5400000">
          <a:off x="4946259" y="870135"/>
          <a:ext cx="623080" cy="747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5033490" y="932443"/>
        <a:ext cx="448618" cy="436156"/>
      </dsp:txXfrm>
    </dsp:sp>
    <dsp:sp modelId="{5873B266-36D9-4254-B172-A675DBFCBA19}">
      <dsp:nvSpPr>
        <dsp:cNvPr id="0" name=""/>
        <dsp:cNvSpPr/>
      </dsp:nvSpPr>
      <dsp:spPr>
        <a:xfrm>
          <a:off x="2302680" y="1659370"/>
          <a:ext cx="5910238" cy="882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err="1" smtClean="0"/>
            <a:t>Центрование</a:t>
          </a:r>
          <a:endParaRPr lang="ru-RU" sz="3400" kern="1200" dirty="0"/>
        </a:p>
      </dsp:txBody>
      <dsp:txXfrm>
        <a:off x="2328525" y="1685215"/>
        <a:ext cx="5858548" cy="830740"/>
      </dsp:txXfrm>
    </dsp:sp>
    <dsp:sp modelId="{172AD1F6-CED8-4126-B0FC-1FD1E46EBF42}">
      <dsp:nvSpPr>
        <dsp:cNvPr id="0" name=""/>
        <dsp:cNvSpPr/>
      </dsp:nvSpPr>
      <dsp:spPr>
        <a:xfrm rot="5400000">
          <a:off x="4946259" y="2583340"/>
          <a:ext cx="623080" cy="7476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5033490" y="2645648"/>
        <a:ext cx="448618" cy="436156"/>
      </dsp:txXfrm>
    </dsp:sp>
    <dsp:sp modelId="{AD5C6919-5476-432A-A578-E6F7803CB1C0}">
      <dsp:nvSpPr>
        <dsp:cNvPr id="0" name=""/>
        <dsp:cNvSpPr/>
      </dsp:nvSpPr>
      <dsp:spPr>
        <a:xfrm>
          <a:off x="1639818" y="3372575"/>
          <a:ext cx="7235963" cy="8333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Нарезание резьбы</a:t>
          </a:r>
          <a:endParaRPr lang="ru-RU" sz="3400" kern="1200" dirty="0"/>
        </a:p>
      </dsp:txBody>
      <dsp:txXfrm>
        <a:off x="1664225" y="3396982"/>
        <a:ext cx="7187149" cy="784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B4CC3-D895-4BD1-9F3A-514AFACEAA13}">
      <dsp:nvSpPr>
        <dsp:cNvPr id="0" name=""/>
        <dsp:cNvSpPr/>
      </dsp:nvSpPr>
      <dsp:spPr>
        <a:xfrm>
          <a:off x="0" y="1370194"/>
          <a:ext cx="854964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53445-A98D-4A2C-857F-5F7420DCF903}">
      <dsp:nvSpPr>
        <dsp:cNvPr id="0" name=""/>
        <dsp:cNvSpPr/>
      </dsp:nvSpPr>
      <dsp:spPr>
        <a:xfrm>
          <a:off x="427482" y="1074994"/>
          <a:ext cx="598474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09" tIns="0" rIns="22620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комплект входит </a:t>
          </a:r>
          <a:r>
            <a:rPr lang="ru-RU" sz="2000" kern="1200" dirty="0" smtClean="0"/>
            <a:t>8 </a:t>
          </a:r>
          <a:r>
            <a:rPr lang="ru-RU" sz="2000" kern="1200" dirty="0" smtClean="0"/>
            <a:t>резьбовых копиров</a:t>
          </a:r>
          <a:endParaRPr lang="ru-RU" sz="2000" kern="1200" dirty="0"/>
        </a:p>
      </dsp:txBody>
      <dsp:txXfrm>
        <a:off x="456303" y="1103815"/>
        <a:ext cx="5927106" cy="532758"/>
      </dsp:txXfrm>
    </dsp:sp>
    <dsp:sp modelId="{17594714-5855-479B-A5E7-644624CA122D}">
      <dsp:nvSpPr>
        <dsp:cNvPr id="0" name=""/>
        <dsp:cNvSpPr/>
      </dsp:nvSpPr>
      <dsp:spPr>
        <a:xfrm>
          <a:off x="0" y="2277394"/>
          <a:ext cx="854964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44A3-CAD9-4952-B30E-74C5391EE3B8}">
      <dsp:nvSpPr>
        <dsp:cNvPr id="0" name=""/>
        <dsp:cNvSpPr/>
      </dsp:nvSpPr>
      <dsp:spPr>
        <a:xfrm>
          <a:off x="427482" y="1982194"/>
          <a:ext cx="598474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09" tIns="0" rIns="22620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Расточные головки, штока, резцы и пластинки</a:t>
          </a:r>
          <a:endParaRPr lang="ru-RU" sz="2000" kern="1200" dirty="0"/>
        </a:p>
      </dsp:txBody>
      <dsp:txXfrm>
        <a:off x="456303" y="2011015"/>
        <a:ext cx="5927106" cy="532758"/>
      </dsp:txXfrm>
    </dsp:sp>
    <dsp:sp modelId="{6B57F92A-FDF4-4A71-A54B-494CBF29E586}">
      <dsp:nvSpPr>
        <dsp:cNvPr id="0" name=""/>
        <dsp:cNvSpPr/>
      </dsp:nvSpPr>
      <dsp:spPr>
        <a:xfrm>
          <a:off x="0" y="3184594"/>
          <a:ext cx="854964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5A8F7-3251-4C73-8196-5F282B19C436}">
      <dsp:nvSpPr>
        <dsp:cNvPr id="0" name=""/>
        <dsp:cNvSpPr/>
      </dsp:nvSpPr>
      <dsp:spPr>
        <a:xfrm>
          <a:off x="427482" y="2889394"/>
          <a:ext cx="5984748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09" tIns="0" rIns="22620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Оправки резьбовые (комплект) на все виды осей</a:t>
          </a:r>
          <a:endParaRPr lang="ru-RU" sz="2000" kern="1200" dirty="0"/>
        </a:p>
      </dsp:txBody>
      <dsp:txXfrm>
        <a:off x="456303" y="2918215"/>
        <a:ext cx="5927106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86025-57B9-4495-A751-27D158E71066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Специалисты нашей компании проводят подготовительное обучение и инструктаж по обслуживанию и эксплуатации оборудования</a:t>
          </a:r>
          <a:endParaRPr lang="ru-RU" sz="2400" kern="1200" dirty="0"/>
        </a:p>
      </dsp:txBody>
      <dsp:txXfrm>
        <a:off x="38234" y="38234"/>
        <a:ext cx="7529629" cy="1228933"/>
      </dsp:txXfrm>
    </dsp:sp>
    <dsp:sp modelId="{C366582A-48C9-4100-AC7F-B8C463ACD995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Техническое обеспечение всеми необходимыми для работы комплектующими, инструментами и расходными материалами</a:t>
          </a:r>
          <a:endParaRPr lang="ru-RU" sz="2400" kern="1200" dirty="0"/>
        </a:p>
      </dsp:txBody>
      <dsp:txXfrm>
        <a:off x="826903" y="1561202"/>
        <a:ext cx="7224611" cy="1228933"/>
      </dsp:txXfrm>
    </dsp:sp>
    <dsp:sp modelId="{0B88A886-C792-4C75-86A7-54DA49C51FAE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Круглосуточная техническая поддержка, неограниченное количество консультаций с разработчиком, обмен опытом в закрытом чате</a:t>
          </a:r>
          <a:endParaRPr lang="ru-RU" sz="2400" kern="1200" dirty="0"/>
        </a:p>
      </dsp:txBody>
      <dsp:txXfrm>
        <a:off x="1615573" y="3084170"/>
        <a:ext cx="7224611" cy="1228933"/>
      </dsp:txXfrm>
    </dsp:sp>
    <dsp:sp modelId="{158D05FA-2412-479E-9BA8-002B87B4ED99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8280664" y="989929"/>
        <a:ext cx="466680" cy="638504"/>
      </dsp:txXfrm>
    </dsp:sp>
    <dsp:sp modelId="{8A4EACAB-1E2C-4F3F-A236-EB1A445EE9EC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9069334" y="2504195"/>
        <a:ext cx="466680" cy="638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7CC21-41B6-4836-AC85-E7672B08EB10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78DDE-3223-4B22-A69E-EF854EF35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0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87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42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37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8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80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1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27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2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22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53FAC-FB6E-45A2-92EF-E7CA84978E1F}" type="datetimeFigureOut">
              <a:rPr lang="ru-RU" smtClean="0"/>
              <a:t>ср 22.01.25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FCECD-2C8D-45E3-88D4-A3ED5766D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73;&#1091;&#1088;&#1072;&#1090;&#1080;&#1085;&#1072;72.&#1088;&#1092;/" TargetMode="External"/><Relationship Id="rId2" Type="http://schemas.openxmlformats.org/officeDocument/2006/relationships/hyperlink" Target="mailto:buratina72@bk.ru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c/&#1048;&#1075;&#1086;&#1088;&#1100;&#1053;&#1086;&#1074;&#1086;&#1089;&#1105;&#1083;&#1086;&#1074;7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Станок для ремонта осей и нарезания резьбы без демонтажа изношенных деталей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079325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4663" y="731520"/>
            <a:ext cx="9283338" cy="1323703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«БУРАТИНА» </a:t>
            </a:r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мобильный резьбонарезной </a:t>
            </a:r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станок не имеющий 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аналогов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4663" y="2220686"/>
            <a:ext cx="9283336" cy="3230879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Этот мобильный токарный станок получил широкое распространение и применяется для ремонта без демонтажа осей, </a:t>
            </a:r>
            <a:r>
              <a:rPr lang="ru-RU" sz="2000" dirty="0" err="1" smtClean="0"/>
              <a:t>чулков</a:t>
            </a:r>
            <a:r>
              <a:rPr lang="ru-RU" sz="2000" dirty="0" smtClean="0"/>
              <a:t>, валов грузовых автомобилей, балансиров и спецтехники, подвижного и неподвижного составов, станков и оборудования. Станок позволяет выполнять проточку по диаметру под подшипник и нарезание резьбы от 30 до 110 мм. Нарезает левые/правые резьбы, любого профиля, любого заданного шага. </a:t>
            </a:r>
          </a:p>
          <a:p>
            <a:pPr algn="just"/>
            <a:r>
              <a:rPr lang="ru-RU" sz="2000" dirty="0" smtClean="0"/>
              <a:t>Благодаря инновационным технологиям, этот уникальный усовершенствованный станок позволяет сократить производственный процесс, улучшить качество оказываемых услуг и увеличить прибыль. Конструкции продумана до мельчайших нюансов, как в плане дизайна, так и безопасности.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4141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6286" y="365125"/>
            <a:ext cx="9585960" cy="25285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Станок соответствует требованиям   </a:t>
            </a:r>
            <a:b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ТР ТС 010/2011 </a:t>
            </a:r>
            <a:b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«О безопасности машин и оборудования»</a:t>
            </a:r>
            <a:b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Декларация о соответствии</a:t>
            </a:r>
            <a:endParaRPr lang="ru-RU" sz="22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810669"/>
            <a:ext cx="2438400" cy="2381250"/>
          </a:xfrm>
        </p:spPr>
      </p:pic>
    </p:spTree>
    <p:extLst>
      <p:ext uri="{BB962C8B-B14F-4D97-AF65-F5344CB8AC3E}">
        <p14:creationId xmlns:p14="http://schemas.microsoft.com/office/powerpoint/2010/main" val="1814846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74750"/>
            <a:ext cx="10515600" cy="11967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Оборудование имеет запатентованную технологию. </a:t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Все права на изобретение принадлежат ООО «Пульсар». </a:t>
            </a:r>
            <a:b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i="1" dirty="0" smtClean="0">
                <a:solidFill>
                  <a:schemeClr val="accent1">
                    <a:lumMod val="50000"/>
                  </a:schemeClr>
                </a:solidFill>
              </a:rPr>
              <a:t>Автор и разработчик – Игорь Новосёлов.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264" y="1271451"/>
            <a:ext cx="3944909" cy="5586549"/>
          </a:xfrm>
        </p:spPr>
      </p:pic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 flipH="1">
            <a:off x="5338353" y="2386149"/>
            <a:ext cx="104503" cy="146961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632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Технология</a:t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/>
              <a:t>Для станка разработана и протестирована уникальная технология производственного процесса, которая включает в себя ряд последовательно направленных действий: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243722"/>
              </p:ext>
            </p:extLst>
          </p:nvPr>
        </p:nvGraphicFramePr>
        <p:xfrm>
          <a:off x="838200" y="1863634"/>
          <a:ext cx="10515600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28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988" y="0"/>
            <a:ext cx="10515600" cy="132556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  Комплектация</a:t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err="1" smtClean="0"/>
              <a:t>Комплектация</a:t>
            </a:r>
            <a:r>
              <a:rPr lang="ru-RU" sz="2000" dirty="0" smtClean="0"/>
              <a:t> станка может дорабатываться и изменяться на усмотрение производителя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7124573"/>
              </p:ext>
            </p:extLst>
          </p:nvPr>
        </p:nvGraphicFramePr>
        <p:xfrm>
          <a:off x="724988" y="1325563"/>
          <a:ext cx="8549641" cy="4763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0482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Обучение и техническая поддержка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1130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341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04463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Особенности станка</a:t>
            </a:r>
            <a:endParaRPr lang="ru-RU" sz="4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Размер резьбы</a:t>
            </a:r>
            <a:endParaRPr lang="ru-RU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Протачивает по диаметру под подшипник и нарезает резьбы диаметром от 30 до 150 мм.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Шаг резьбы</a:t>
            </a:r>
            <a:endParaRPr lang="ru-RU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/>
              <a:t>1.5 – левые/правые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2.0 – левые/правые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2.5 – правые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12 ниток/1</a:t>
            </a:r>
            <a:r>
              <a:rPr lang="en-US" dirty="0"/>
              <a:t>`</a:t>
            </a:r>
            <a:r>
              <a:rPr lang="en-US" dirty="0" smtClean="0"/>
              <a:t> - </a:t>
            </a:r>
            <a:r>
              <a:rPr lang="ru-RU" dirty="0" smtClean="0"/>
              <a:t>правые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ru-RU" dirty="0" smtClean="0"/>
              <a:t>16 ниток/1</a:t>
            </a:r>
            <a:r>
              <a:rPr lang="en-US" dirty="0" smtClean="0"/>
              <a:t>` -</a:t>
            </a:r>
            <a:r>
              <a:rPr lang="ru-RU" dirty="0" smtClean="0"/>
              <a:t>правые/левые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2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90538"/>
            <a:ext cx="10515600" cy="1137965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Стоимость станка 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400 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000 руб. (Без НДС)</a:t>
            </a:r>
            <a:b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 smtClean="0"/>
              <a:t>стоимость является актуальной на момент публикации КП и может изменяться</a:t>
            </a:r>
            <a:endParaRPr lang="ru-RU" sz="1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628502"/>
            <a:ext cx="10433050" cy="4990011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По вопросам о продаже станков, их обслуживанию и эксплуатации обращайтесь по телефонам: +7(906) 822-93-32</a:t>
            </a:r>
          </a:p>
          <a:p>
            <a:r>
              <a:rPr lang="ru-RU" dirty="0" smtClean="0"/>
              <a:t>Договорной отдел/бухгалтерия: </a:t>
            </a:r>
            <a:r>
              <a:rPr lang="ru-RU" dirty="0"/>
              <a:t>8</a:t>
            </a:r>
            <a:r>
              <a:rPr lang="ru-RU" dirty="0" smtClean="0"/>
              <a:t> (3452) 60-70-46</a:t>
            </a:r>
          </a:p>
          <a:p>
            <a:r>
              <a:rPr lang="ru-RU" dirty="0" smtClean="0"/>
              <a:t>e-</a:t>
            </a:r>
            <a:r>
              <a:rPr lang="ru-RU" dirty="0" err="1" smtClean="0"/>
              <a:t>mail</a:t>
            </a:r>
            <a:r>
              <a:rPr lang="ru-RU" dirty="0" smtClean="0"/>
              <a:t>: </a:t>
            </a:r>
            <a:r>
              <a:rPr lang="ru-RU" dirty="0" smtClean="0">
                <a:hlinkClick r:id="rId2"/>
              </a:rPr>
              <a:t>buratina72@bk.ru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Так же советуем Вам посетить наш сайт: </a:t>
            </a:r>
            <a:r>
              <a:rPr lang="en-US" dirty="0" smtClean="0">
                <a:hlinkClick r:id="rId3"/>
              </a:rPr>
              <a:t>https://</a:t>
            </a:r>
            <a:r>
              <a:rPr lang="ru-RU" dirty="0" smtClean="0">
                <a:hlinkClick r:id="rId3"/>
              </a:rPr>
              <a:t>буратина72.рф/</a:t>
            </a:r>
            <a:endParaRPr lang="ru-RU" dirty="0" smtClean="0"/>
          </a:p>
          <a:p>
            <a:r>
              <a:rPr lang="en-US" dirty="0" smtClean="0"/>
              <a:t>YouTube </a:t>
            </a:r>
            <a:r>
              <a:rPr lang="ru-RU" dirty="0" smtClean="0"/>
              <a:t>канал: </a:t>
            </a:r>
            <a:r>
              <a:rPr lang="en-US" dirty="0" smtClean="0">
                <a:hlinkClick r:id="rId4"/>
              </a:rPr>
              <a:t>https://www.youtube.com/c/</a:t>
            </a:r>
            <a:r>
              <a:rPr lang="ru-RU" dirty="0" smtClean="0">
                <a:hlinkClick r:id="rId4"/>
              </a:rPr>
              <a:t>ИгорьНовосёлов72/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Реквизиты:</a:t>
            </a:r>
          </a:p>
          <a:p>
            <a:r>
              <a:rPr lang="ru-RU" dirty="0" smtClean="0"/>
              <a:t>ООО "Пульсар"</a:t>
            </a:r>
          </a:p>
          <a:p>
            <a:r>
              <a:rPr lang="ru-RU" dirty="0" smtClean="0"/>
              <a:t>ИНН 7203526578</a:t>
            </a:r>
          </a:p>
          <a:p>
            <a:r>
              <a:rPr lang="ru-RU" dirty="0" smtClean="0"/>
              <a:t>ОГРН 1217200015746</a:t>
            </a:r>
          </a:p>
          <a:p>
            <a:r>
              <a:rPr lang="ru-RU" dirty="0" smtClean="0"/>
              <a:t>Юр. адрес/почтовый: </a:t>
            </a:r>
            <a:r>
              <a:rPr lang="ru-RU" dirty="0" err="1" smtClean="0"/>
              <a:t>г.Тюмень</a:t>
            </a:r>
            <a:r>
              <a:rPr lang="ru-RU" dirty="0" smtClean="0"/>
              <a:t>, ул. Механизаторов 3/5</a:t>
            </a:r>
          </a:p>
          <a:p>
            <a:r>
              <a:rPr lang="ru-RU" dirty="0" smtClean="0"/>
              <a:t>Адрес производства: </a:t>
            </a:r>
            <a:r>
              <a:rPr lang="ru-RU" dirty="0" err="1" smtClean="0"/>
              <a:t>г.Тюмень</a:t>
            </a:r>
            <a:r>
              <a:rPr lang="ru-RU" dirty="0" smtClean="0"/>
              <a:t>, ул. Щербакова д. 239.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056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331</TotalTime>
  <Words>323</Words>
  <Application>Microsoft Office PowerPoint</Application>
  <PresentationFormat>Широкоэкранный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Станок для ремонта осей и нарезания резьбы без демонтажа изношенных деталей</vt:lpstr>
      <vt:lpstr>«БУРАТИНА» – мобильный резьбонарезной станок не имеющий аналогов</vt:lpstr>
      <vt:lpstr>Станок соответствует требованиям    ТР ТС 010/2011  «О безопасности машин и оборудования»  Декларация о соответствии</vt:lpstr>
      <vt:lpstr>  Оборудование имеет запатентованную технологию.  Все права на изобретение принадлежат ООО «Пульсар».  Автор и разработчик – Игорь Новосёлов. </vt:lpstr>
      <vt:lpstr>Технология Для станка разработана и протестирована уникальная технология производственного процесса, которая включает в себя ряд последовательно направленных действий:</vt:lpstr>
      <vt:lpstr>   Комплектация Комплектация станка может дорабатываться и изменяться на усмотрение производителя</vt:lpstr>
      <vt:lpstr> Обучение и техническая поддержка </vt:lpstr>
      <vt:lpstr>Особенности станка</vt:lpstr>
      <vt:lpstr>Стоимость станка 400 000 руб. (Без НДС) стоимость является актуальной на момент публикации КП и может изменяться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Резьбонарезной мобильный токарный станок БуратинА=</dc:title>
  <dc:creator>User</dc:creator>
  <cp:lastModifiedBy>User</cp:lastModifiedBy>
  <cp:revision>23</cp:revision>
  <cp:lastPrinted>2022-06-22T18:57:53Z</cp:lastPrinted>
  <dcterms:created xsi:type="dcterms:W3CDTF">2022-06-22T14:18:54Z</dcterms:created>
  <dcterms:modified xsi:type="dcterms:W3CDTF">2025-01-22T18:47:18Z</dcterms:modified>
</cp:coreProperties>
</file>